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0" r:id="rId5"/>
    <p:sldId id="258" r:id="rId6"/>
  </p:sldIdLst>
  <p:sldSz cx="12188825" cy="6858000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72" y="60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23/05/2020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737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23/05/2020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65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1780415" y="274639"/>
            <a:ext cx="3654531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1076468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23/05/2020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529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23/05/2020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621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23/05/2020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77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12589" y="1600201"/>
            <a:ext cx="720960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225341" y="1600201"/>
            <a:ext cx="720960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23/05/2020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03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23/05/2020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182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23/05/2020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37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23/05/2020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482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23/05/2020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601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23/05/2020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75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4DC6D-0167-3A4F-A6F0-379DDECBCE93}" type="datetimeFigureOut">
              <a:rPr lang="es-ES" smtClean="0"/>
              <a:t>23/05/2020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54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2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609441" y="114981"/>
            <a:ext cx="10969943" cy="1143000"/>
          </a:xfrm>
        </p:spPr>
        <p:txBody>
          <a:bodyPr/>
          <a:lstStyle/>
          <a:p>
            <a:r>
              <a:rPr lang="es-CO" b="1" dirty="0"/>
              <a:t>Búsqueda Tabú (Tabú Search)</a:t>
            </a:r>
          </a:p>
        </p:txBody>
      </p:sp>
      <p:sp>
        <p:nvSpPr>
          <p:cNvPr id="4" name="2 Marcador de contenido"/>
          <p:cNvSpPr>
            <a:spLocks noGrp="1"/>
          </p:cNvSpPr>
          <p:nvPr>
            <p:ph idx="1"/>
          </p:nvPr>
        </p:nvSpPr>
        <p:spPr>
          <a:xfrm>
            <a:off x="899726" y="1257981"/>
            <a:ext cx="6270331" cy="547664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CO" sz="1600" b="1" i="1" dirty="0" smtClean="0">
                <a:latin typeface="Arial" pitchFamily="34" charset="0"/>
                <a:cs typeface="Arial" pitchFamily="34" charset="0"/>
              </a:rPr>
              <a:t>Algorithm </a:t>
            </a:r>
            <a:r>
              <a:rPr lang="es-CO" sz="1600" i="1" dirty="0" smtClean="0">
                <a:latin typeface="Arial" pitchFamily="34" charset="0"/>
                <a:cs typeface="Arial" pitchFamily="34" charset="0"/>
              </a:rPr>
              <a:t>Tabu Search</a:t>
            </a:r>
          </a:p>
          <a:p>
            <a:pPr marL="0" indent="0">
              <a:spcBef>
                <a:spcPts val="0"/>
              </a:spcBef>
              <a:buNone/>
            </a:pPr>
            <a:endParaRPr lang="es-CO" sz="1400" b="1" i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l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Desired maximun tabu  list length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n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number </a:t>
            </a:r>
            <a:r>
              <a:rPr lang="es-CO" sz="1400" smtClean="0">
                <a:latin typeface="Arial" pitchFamily="34" charset="0"/>
                <a:cs typeface="Arial" pitchFamily="34" charset="0"/>
              </a:rPr>
              <a:t>of tweaks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desired to sample the gradient</a:t>
            </a:r>
          </a:p>
          <a:p>
            <a:pPr marL="400050" lvl="1" indent="0">
              <a:spcBef>
                <a:spcPts val="0"/>
              </a:spcBef>
              <a:buNone/>
            </a:pPr>
            <a:endParaRPr lang="es-CO" sz="1400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3: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S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some initial candidate solution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4: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 ← S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5: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L ← {} a tabu list of maximun length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6: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Enqueue  S into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7: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repeat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8: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Length(L) &gt; l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9: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Remove  oldest element  from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10: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R ← Tweak( Copy(S) 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for 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n ← 1 times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do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12: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W ← Tweak( Copy(S) 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13: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W ∉ L and (Quality(W)) &gt; Quality(R) or 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R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∈ L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14: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	R ← W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15: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R ∉ L and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Quality(R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) &gt; Quality(S)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endParaRPr lang="es-CO" sz="1400" b="1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16: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S ← R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17: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Enqueue 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R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into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18: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Quality(S)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&gt;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Quality(Best)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endParaRPr lang="es-CO" sz="1400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19: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Best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 S</a:t>
            </a:r>
            <a:endParaRPr lang="es-CO" sz="1400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20: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until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 is the ideal solution or we have run out of time</a:t>
            </a:r>
            <a:endParaRPr lang="es-CO" sz="1400" b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return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</a:t>
            </a:r>
          </a:p>
        </p:txBody>
      </p:sp>
    </p:spTree>
    <p:extLst>
      <p:ext uri="{BB962C8B-B14F-4D97-AF65-F5344CB8AC3E}">
        <p14:creationId xmlns:p14="http://schemas.microsoft.com/office/powerpoint/2010/main" val="212326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957783" y="274638"/>
            <a:ext cx="10969943" cy="1143000"/>
          </a:xfrm>
        </p:spPr>
        <p:txBody>
          <a:bodyPr>
            <a:normAutofit fontScale="90000"/>
          </a:bodyPr>
          <a:lstStyle/>
          <a:p>
            <a:r>
              <a:rPr lang="es-CO" b="1" dirty="0" smtClean="0"/>
              <a:t>Búsqueda </a:t>
            </a:r>
            <a:r>
              <a:rPr lang="es-CO" b="1" dirty="0"/>
              <a:t>Tabú (Tabú </a:t>
            </a:r>
            <a:r>
              <a:rPr lang="es-CO" b="1" dirty="0" smtClean="0"/>
              <a:t>Search) – Características modificadas</a:t>
            </a:r>
            <a:endParaRPr lang="es-CO" b="1" dirty="0"/>
          </a:p>
        </p:txBody>
      </p:sp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899726" y="1257981"/>
            <a:ext cx="10669974" cy="547664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CO" sz="1600" b="1" i="1" dirty="0" smtClean="0">
                <a:latin typeface="Arial" pitchFamily="34" charset="0"/>
                <a:cs typeface="Arial" pitchFamily="34" charset="0"/>
              </a:rPr>
              <a:t>Algorithm </a:t>
            </a:r>
            <a:r>
              <a:rPr lang="es-CO" sz="1600" i="1" dirty="0" smtClean="0">
                <a:latin typeface="Arial" pitchFamily="34" charset="0"/>
                <a:cs typeface="Arial" pitchFamily="34" charset="0"/>
              </a:rPr>
              <a:t>Feature-based</a:t>
            </a:r>
            <a:r>
              <a:rPr lang="es-CO" sz="1600" b="1" i="1" dirty="0">
                <a:latin typeface="Arial" pitchFamily="34" charset="0"/>
                <a:cs typeface="Arial" pitchFamily="34" charset="0"/>
              </a:rPr>
              <a:t> </a:t>
            </a:r>
            <a:r>
              <a:rPr lang="es-CO" sz="1600" i="1" dirty="0" smtClean="0">
                <a:latin typeface="Arial" pitchFamily="34" charset="0"/>
                <a:cs typeface="Arial" pitchFamily="34" charset="0"/>
              </a:rPr>
              <a:t>Tabu Search</a:t>
            </a:r>
          </a:p>
          <a:p>
            <a:pPr marL="0" indent="0">
              <a:spcBef>
                <a:spcPts val="0"/>
              </a:spcBef>
              <a:buNone/>
            </a:pPr>
            <a:endParaRPr lang="es-CO" sz="1400" b="1" i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l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Desired queue length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n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number of </a:t>
            </a:r>
            <a:r>
              <a:rPr lang="es-CO" sz="1400" u="sng" dirty="0" smtClean="0">
                <a:latin typeface="Arial" pitchFamily="34" charset="0"/>
                <a:cs typeface="Arial" pitchFamily="34" charset="0"/>
              </a:rPr>
              <a:t>tweaks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desired to sample the gradient</a:t>
            </a:r>
          </a:p>
          <a:p>
            <a:pPr marL="400050" lvl="1" indent="0">
              <a:spcBef>
                <a:spcPts val="0"/>
              </a:spcBef>
              <a:buNone/>
            </a:pPr>
            <a:endParaRPr lang="es-CO" sz="1400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3: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S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some initial candidate solution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4: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 ← S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5: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L ← {} a tabu list of maximun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length l   </a:t>
            </a:r>
            <a:r>
              <a:rPr lang="es-CO" sz="1400" dirty="0" smtClean="0">
                <a:latin typeface="Arial Rounded MT Bold"/>
                <a:cs typeface="Arial" pitchFamily="34" charset="0"/>
              </a:rPr>
              <a:t>»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L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will hold tuples of the form &lt;X,d&gt; where X is a feature and d is a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timestamp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6: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c ← 0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7: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repeat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8: 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c ← c +1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9: 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Remove from L all tuples of the form &lt;X,d&gt; where c – d &lt;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10: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R ← Tweak( Copy(S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), L)    		</a:t>
            </a:r>
            <a:r>
              <a:rPr lang="es-CO" sz="1400" dirty="0" smtClean="0">
                <a:latin typeface="Arial Rounded MT Bold"/>
                <a:cs typeface="Arial" pitchFamily="34" charset="0"/>
              </a:rPr>
              <a:t>»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Tweak wll not shift to a feature in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for 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n ← 1 times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do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12: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W ← Tweak( Copy(S), L)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13: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(Quality(W)) &gt; Quality(R) 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14: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	R ← W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15: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S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← R</a:t>
            </a:r>
            <a:endParaRPr lang="es-CO" sz="1400" b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16: 	for each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feature X modified by Tweak to produce R from S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do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17:	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L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←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L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∪ {&lt;X,c&gt;}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18: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Quality(S)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&gt;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Quality(Best)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endParaRPr lang="es-CO" sz="1400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19: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Best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 S</a:t>
            </a:r>
            <a:endParaRPr lang="es-CO" sz="1400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20: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until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 is the ideal solution or we have run out of time</a:t>
            </a:r>
            <a:endParaRPr lang="es-CO" sz="1400" b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return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</a:t>
            </a:r>
          </a:p>
        </p:txBody>
      </p:sp>
    </p:spTree>
    <p:extLst>
      <p:ext uri="{BB962C8B-B14F-4D97-AF65-F5344CB8AC3E}">
        <p14:creationId xmlns:p14="http://schemas.microsoft.com/office/powerpoint/2010/main" val="279125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09442" y="1600201"/>
            <a:ext cx="5544616" cy="4525963"/>
          </a:xfrm>
        </p:spPr>
        <p:txBody>
          <a:bodyPr/>
          <a:lstStyle/>
          <a:p>
            <a:endParaRPr lang="es-CO" dirty="0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8155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6"/>
            <a:ext cx="12188825" cy="685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0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154</Words>
  <Application>Microsoft Office PowerPoint</Application>
  <PresentationFormat>Personalizado</PresentationFormat>
  <Paragraphs>50</Paragraphs>
  <Slides>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6" baseType="lpstr">
      <vt:lpstr>Tema de Office</vt:lpstr>
      <vt:lpstr>Presentación de PowerPoint</vt:lpstr>
      <vt:lpstr>Búsqueda Tabú (Tabú Search)</vt:lpstr>
      <vt:lpstr>Búsqueda Tabú (Tabú Search) – Características modificadas</vt:lpstr>
      <vt:lpstr>Presentación de PowerPoint</vt:lpstr>
      <vt:lpstr>Presentación de PowerPoint</vt:lpstr>
    </vt:vector>
  </TitlesOfParts>
  <Company>unicauca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lucy alejandra cruz astudillo</dc:creator>
  <cp:lastModifiedBy>dpdaniel</cp:lastModifiedBy>
  <cp:revision>20</cp:revision>
  <dcterms:created xsi:type="dcterms:W3CDTF">2019-01-31T16:13:01Z</dcterms:created>
  <dcterms:modified xsi:type="dcterms:W3CDTF">2020-05-24T09:54:38Z</dcterms:modified>
</cp:coreProperties>
</file>